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7765492">
            <a:off x="558828" y="2445847"/>
            <a:ext cx="5648623" cy="12043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ENGINEERING MECHANICS </a:t>
            </a:r>
            <a:br>
              <a:rPr lang="en-US" dirty="0" smtClean="0"/>
            </a:br>
            <a:r>
              <a:rPr lang="en-US" dirty="0" smtClean="0"/>
              <a:t>STATICS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4899" t="13535" r="16414" b="16558"/>
          <a:stretch/>
        </p:blipFill>
        <p:spPr>
          <a:xfrm>
            <a:off x="3088697" y="1981200"/>
            <a:ext cx="5787634" cy="3312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089527" y="3810000"/>
            <a:ext cx="786804" cy="209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086599" y="228600"/>
            <a:ext cx="1789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Lecture 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8426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plit orient="vert"/>
        <p:sndAc>
          <p:stSnd>
            <p:snd r:embed="rId2" name="click.wav"/>
          </p:stSnd>
        </p:sndAc>
      </p:transition>
    </mc:Choice>
    <mc:Fallback xmlns="">
      <p:transition spd="slow">
        <p:split orient="vert"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Basic Quantities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Length: is used to locate the position of a point in space and thereby describe the size.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Time: is conceived as a succession of events .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Mass: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measure of a quantity of matter that is used to compare the action of one body with that of another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Force: considered as a “push” or “pull” exerted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one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body on another. This interaction can occur when there is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 contact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bodies, such as a person pushing on a wall, or it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occur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a distance when the bodies are physically separated.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39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plit orient="vert"/>
        <p:sndAc>
          <p:stSnd>
            <p:snd r:embed="rId2" name="click.wav"/>
          </p:stSnd>
        </p:sndAc>
      </p:transition>
    </mc:Choice>
    <mc:Fallback xmlns="">
      <p:transition spd="slow">
        <p:split orient="vert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00200"/>
            <a:ext cx="8458200" cy="41148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+mj-lt"/>
              <a:buAutoNum type="arabicPeriod" startAt="2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Idealizations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Models or idealizations are used in mechanics in order to simplify application of the theory. Here we will consider three important idealizations.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Particle. A particle has a mass, but a size that can be neglected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Rigid Body. A rigid body can be considered as a combination of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large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particles in which all the particles remain at a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fixed distance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one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another.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Concentrated Force. A concentrated force represents the effect of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loading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is assumed to act at a point on a body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22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plit orient="vert"/>
        <p:sndAc>
          <p:stSnd>
            <p:snd r:embed="rId2" name="click.wav"/>
          </p:stSnd>
        </p:sndAc>
      </p:transition>
    </mc:Choice>
    <mc:Fallback xmlns="">
      <p:transition spd="slow">
        <p:split orient="vert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66800" y="1143000"/>
            <a:ext cx="7010400" cy="382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Tx/>
              <a:buFont typeface="+mj-lt"/>
              <a:buAutoNum type="arabicPeriod" startAt="3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Units of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2" indent="0" algn="just">
              <a:lnSpc>
                <a:spcPct val="150000"/>
              </a:lnSpc>
              <a:buClrTx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2" indent="0" algn="just">
              <a:lnSpc>
                <a:spcPct val="150000"/>
              </a:lnSpc>
              <a:buClrTx/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 basic quantities—length, time, mass, and force—are not all independent from one another; in fact, they are related by Newton’s second law of motion,     	         </a:t>
            </a:r>
          </a:p>
          <a:p>
            <a:pPr marL="228600" lvl="2" indent="0" algn="just">
              <a:lnSpc>
                <a:spcPct val="150000"/>
              </a:lnSpc>
              <a:buClrTx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Because of this, the units used to measure these quantities cannot all be selected arbitrarily. The equality 	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maintained only if three of the four units, called base units, are defined and the fourth unit is then derived from the equation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073" y="3810000"/>
            <a:ext cx="816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971800"/>
            <a:ext cx="816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43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620000" cy="46482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(SI). </a:t>
            </a:r>
          </a:p>
          <a:p>
            <a:pPr algn="just">
              <a:lnSpc>
                <a:spcPct val="150000"/>
              </a:lnSpc>
            </a:pP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System of units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system defines length in meters (m), time in seconds (s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and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in kilograms (kg). The unit of force, called a newton (N), 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18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derived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8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Thus, 1 newton is equal to a force required to 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give 1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kilogram of mass an acceleration of 1 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m/s2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 = kg 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m/s2).</a:t>
            </a:r>
          </a:p>
          <a:p>
            <a:pPr algn="just">
              <a:lnSpc>
                <a:spcPct val="150000"/>
              </a:lnSpc>
            </a:pP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l-PL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= </a:t>
            </a:r>
            <a:r>
              <a:rPr lang="pl-PL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	</a:t>
            </a:r>
            <a:r>
              <a:rPr lang="pl-PL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 = 9.81 </a:t>
            </a:r>
            <a:r>
              <a:rPr lang="pl-PL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pl-PL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s2)</a:t>
            </a:r>
            <a:endParaRPr lang="en-US" sz="18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U.S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Customary (FPS).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U.S. Customary system of units, the length is measured in feet (</a:t>
            </a:r>
            <a:r>
              <a:rPr lang="en-US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time in seconds (s), and force in pounds (</a:t>
            </a:r>
            <a:r>
              <a:rPr lang="en-US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lb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The unit of mass, called a slug , is derived from F = ma . Hence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slug is equal to the amount of matter accelerated at 1 </a:t>
            </a:r>
            <a:r>
              <a:rPr lang="en-US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/s2 when 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acted upon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a force of 1 </a:t>
            </a:r>
            <a:r>
              <a:rPr lang="en-US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lb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(slug = lb.s2/</a:t>
            </a:r>
            <a:r>
              <a:rPr lang="en-US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=W/g  </a:t>
            </a:r>
            <a:r>
              <a:rPr lang="en-US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 = 32.2 </a:t>
            </a:r>
            <a:r>
              <a:rPr lang="en-US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/s2)</a:t>
            </a:r>
          </a:p>
        </p:txBody>
      </p:sp>
    </p:spTree>
    <p:extLst>
      <p:ext uri="{BB962C8B-B14F-4D97-AF65-F5344CB8AC3E}">
        <p14:creationId xmlns:p14="http://schemas.microsoft.com/office/powerpoint/2010/main" val="320818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08889" y="1524000"/>
            <a:ext cx="7434262" cy="1828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Conversion of Units.</a:t>
            </a:r>
          </a:p>
          <a:p>
            <a:pPr marL="627063" lvl="2" indent="0">
              <a:lnSpc>
                <a:spcPct val="150000"/>
              </a:lnSpc>
              <a:buNone/>
            </a:pPr>
            <a:r>
              <a:rPr 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below provides a set of direct conversion factors between FPS and SI units for the basic quantities.</a:t>
            </a: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3809999"/>
            <a:ext cx="7423243" cy="17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81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685800"/>
            <a:ext cx="7521575" cy="357981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68" y="2971799"/>
            <a:ext cx="7303352" cy="27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990600" y="762000"/>
            <a:ext cx="680085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Prefixes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numerical quantity 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either very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small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units used to define its size may be modified by using a prefix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Some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prefixes used in the SI system are shown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below.</a:t>
            </a:r>
          </a:p>
          <a:p>
            <a:pPr algn="just">
              <a:lnSpc>
                <a:spcPct val="150000"/>
              </a:lnSpc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4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</TotalTime>
  <Words>320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ENGINEERING MECHANICS  STATICS  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MECHANICS  STATICS  </dc:title>
  <dc:creator>Dr Qassim</dc:creator>
  <cp:lastModifiedBy>Dr Qassim</cp:lastModifiedBy>
  <cp:revision>2</cp:revision>
  <dcterms:created xsi:type="dcterms:W3CDTF">2006-08-16T00:00:00Z</dcterms:created>
  <dcterms:modified xsi:type="dcterms:W3CDTF">2018-01-04T03:19:22Z</dcterms:modified>
</cp:coreProperties>
</file>